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B8B444-791D-456F-AADA-E9CDBD1E2776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687CCE-9A08-4E39-AEB6-BFC4C315804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3341" y="836712"/>
            <a:ext cx="6777318" cy="2283007"/>
          </a:xfrm>
        </p:spPr>
        <p:txBody>
          <a:bodyPr/>
          <a:lstStyle/>
          <a:p>
            <a:r>
              <a:rPr lang="ar-SA" sz="3200" b="1" dirty="0">
                <a:ea typeface="Times New Roman"/>
                <a:cs typeface="Arial"/>
              </a:rPr>
              <a:t>المحاضرة الرابعة </a:t>
            </a:r>
            <a:r>
              <a:rPr lang="ar-IQ" sz="3200" b="1" dirty="0" smtClean="0">
                <a:ea typeface="Times New Roman"/>
                <a:cs typeface="Arial"/>
              </a:rPr>
              <a:t/>
            </a:r>
            <a:br>
              <a:rPr lang="ar-IQ" sz="3200" b="1" dirty="0" smtClean="0">
                <a:ea typeface="Times New Roman"/>
                <a:cs typeface="Arial"/>
              </a:rPr>
            </a:br>
            <a:r>
              <a:rPr lang="ar-SA" b="1" dirty="0" smtClean="0">
                <a:ea typeface="Times New Roman"/>
                <a:cs typeface="Arial"/>
              </a:rPr>
              <a:t> </a:t>
            </a:r>
            <a:r>
              <a:rPr lang="ar-SA" b="1" dirty="0">
                <a:ea typeface="Times New Roman"/>
                <a:cs typeface="Arial"/>
              </a:rPr>
              <a:t>تحليل بيئة العمل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المدرس</a:t>
            </a:r>
          </a:p>
          <a:p>
            <a:r>
              <a:rPr lang="ar-IQ" sz="2800" dirty="0" smtClean="0"/>
              <a:t>احمد محمد جاسم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60043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sz="2800" b="1" u="sng" dirty="0">
                <a:latin typeface="Calibri"/>
                <a:ea typeface="Times New Roman"/>
                <a:cs typeface="Arial"/>
              </a:rPr>
              <a:t>مفهوم التحليل الإستراتيجي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r>
              <a:rPr lang="ar-SA" b="1" dirty="0">
                <a:latin typeface="Calibri"/>
                <a:ea typeface="Times New Roman"/>
                <a:cs typeface="Arial"/>
              </a:rPr>
              <a:t>    </a:t>
            </a:r>
            <a:r>
              <a:rPr lang="ar-SA" sz="2800" b="1" dirty="0">
                <a:latin typeface="Calibri"/>
                <a:ea typeface="Times New Roman"/>
                <a:cs typeface="Arial"/>
              </a:rPr>
              <a:t>التحليل الإستراتيجي هو تشخيص وتحليل البيئة الخارجية المحيطة بالمنظمة لمعرفة مدى التغيرات الحاصلة  ولتحديد الفرص والتهديدات ، كذلك تشخيص وتحليل البيئة الداخلية للمنظمة لمعرفة المواصفات والميزات التنافسية من أجل السيطرة على بيئتها الداخلية بشكل يساعد الإدارة على تحديد الإستراتيجية المفيدة لتحقيق أهداف المنظمة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45938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sz="2800" b="1" dirty="0">
                <a:latin typeface="Calibri"/>
                <a:ea typeface="Times New Roman"/>
                <a:cs typeface="Arial"/>
              </a:rPr>
              <a:t>- التحليل الإستراتيجي لعوامل البيئة الخارجية الكلية ( الفرص والتهديدات )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sz="2000" b="1" dirty="0">
                <a:latin typeface="Calibri"/>
                <a:ea typeface="Times New Roman"/>
                <a:cs typeface="Arial"/>
              </a:rPr>
              <a:t>    البيئة الخارجية للمنظمة هي البيئة التي تقع خارج حدود المنظمة وخارج نطاق سيطرتها ورقابتها ، وعوامل البيئة الخارجية تتمثل بعوامل البيئة الإقتصادية ، وعوامل البيئة الإجتماعية والثقافية ، وعوامل البيئة التكنولوجية ، والعوامل الديموغرافية ، وعوامل البيئة السياسية والقانونية  ، عوامل البيئة الدولية والعالمية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019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1196752"/>
            <a:ext cx="7745505" cy="52565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إن دراسة وتحليل مكونات البيئة الخارجية يعد أمراً ضرورياً عند وضع الإستراتيجية المناسبة للمنظمة ، حيث أن نتائج هذه الدراسات تساعد في التعرف على جانبين رئيسيين يمثلان نقطة الإرتكاز في صياغة ورسم إستراتيجية المنظمة وهما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ourier New"/>
              <a:buChar char="o"/>
              <a:tabLst>
                <a:tab pos="685800" algn="l"/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الفرص التي يمكن للمنظمة إستغلالها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ourier New"/>
              <a:buChar char="o"/>
              <a:tabLst>
                <a:tab pos="685800" algn="l"/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المخاطر أو التهديدات التي يجب على المنظمة تجنبها أو الحد من آثارها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أ – عوامل البيئة الإقتصادية 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تعتبر العوامل الإقتصادية إحدى العوامل البيئية الكلية الهامة المؤثرة على منظمات الأعمال . وتتمثل العوامل الإقتصادية بمعدل الفائدة ، مقدار النمو الإقتصادي ، الميزان التجاري ، معدلات التضخم ، السياسات المالية والنقدية للدولة والخاصة بالضرائب على الدخل والضرائب على الأرباح ، والرسوم الجمركية المفروضة على المواد المستوردة ،  .....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637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1628800"/>
            <a:ext cx="7745505" cy="46805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ب – عوامل البيئة الإجتماعية والثقافية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 تتضمن العوامل الإجتماعية التقاليد ، والقيم ، وإتجاهات وثقافة المجتمع ، توقعات المجتمع للأعمال ، الأعراف الإجتماعية ، الثقافة والتعليم والتدريب والخبرات ، أنماط السلوك الإنساني ، .....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ج – عوامل البيئة التكنولوجية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  نتيجة التطورات التكنولوجية السريعة والمتلاحقة ، أصبح لزاماً على المنظمات متابعة التغيرات التكنولوجية في البيئة الخارجية وخاصة تلك التغيرات والتطورات التكنولوجية التي ترتبط بأعمال المنظمة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إن الرغبات المتغيرة للمستهلكين ، وتزايد المنافسة ، وظهور تقنيات جديدة تدعو الإدارة العليا إلى تقديم منتجات جديدة بتقنيات حديثة ،  وإلا فإنها سوف تعرض نفسها للمخاطرة بسبب الإبقاء على تقديم المنتجات الحالية ، مما قد يعرضها للفشل والخروج من السوق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905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1628800"/>
            <a:ext cx="7745505" cy="47525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– العوامل الديموغرافية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إن العوامل الديموغرافية تؤثر بشكل كبير جداً على المنظمات ، فزيادة السكان مثلاً تؤدي إلى زيادة الطلب على المنتجات أو الخدمات ، كما أن تناقص السكان يؤدي إلى تناقص حجم الطلب على المنتجات أو الخدمات التي تقدمها المنظمات . وبالمثل فإن حركة السكان من الأرياف إلى المدن ، أو تغير مستوى الدخل ، أو تغير التركيبة العمرية للسكان ، يفرض على الإدارة العليا للمنظمة إختيار إستراتيجية تتلاءم والبيئة الديموغرافية المحيطة بالمنظمة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هـ - عوامل البيئة السياسية والقانونية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 تؤثر القرارات الحكومية في الإختيارات الإستراتيجية للمنظمات ، فقد تتيح لها في بعض الأحيان فرص عمل ، أو تحد منها لتمثل تهديداً لأعمالها في أحيان أخرى . ففي حال فرض الحكومات ضرائب على المنتجات المستوردة قد يعود بفائدة على المصانع الوطنية ، كما قد يعود بضرر في نفس الوقت على المنظمات المستوردة . فالتغير في القرارات السياسية قد يخلق فرصاً لبعض المنظمات ، أو قد يؤدي إلى زيادة التهديدات لمنظمات أخرى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وتعتبر الجماعات والمنظمات والأفراد الذين يمتلكون قوة تأثير على قرارات المنظمة من ضمن نطاق البيئة السياسية والقانونية 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57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و – عوامل البيئة الدولية والعالمية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     تلعب التغيرات في البيئة الدولية والعالمية دوراً هاماً ومؤثراً على منظمات الأعمال بسبب قدرتها على إتاحة الفرص وخلق التهديدات في نفس الوقت . وتعتبر التكتلات الإقتصادية الدولية ، التحالفات السياسية الدولية ، الحروب والمنازعات الدولية ، المنازعات الإقتصادية الدولية ، الكوارث الطبيعية ، الأزمات الإقتصادية والسياسية الدولية ، التطورات التكنولوجية السريعة ، كل ذلك يعتبر من عوامل البيئة الدولية والعالمية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959610" algn="l"/>
              </a:tabLst>
            </a:pPr>
            <a:r>
              <a:rPr lang="ar-SA" b="1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2991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581</Words>
  <Application>Microsoft Office PowerPoint</Application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زوايا</vt:lpstr>
      <vt:lpstr>المحاضرة الرابعة   تحليل بيئة العمل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  تحليل بيئة العمل</dc:title>
  <dc:creator>Khaled Dabbas Almolaa</dc:creator>
  <cp:lastModifiedBy>Khaled Dabbas Almolaa</cp:lastModifiedBy>
  <cp:revision>2</cp:revision>
  <dcterms:created xsi:type="dcterms:W3CDTF">2019-04-03T12:36:23Z</dcterms:created>
  <dcterms:modified xsi:type="dcterms:W3CDTF">2019-04-03T12:51:12Z</dcterms:modified>
</cp:coreProperties>
</file>